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3" r:id="rId2"/>
    <p:sldId id="262" r:id="rId3"/>
    <p:sldId id="273" r:id="rId4"/>
    <p:sldId id="272" r:id="rId5"/>
    <p:sldId id="270" r:id="rId6"/>
    <p:sldId id="276" r:id="rId7"/>
    <p:sldId id="277" r:id="rId8"/>
    <p:sldId id="274" r:id="rId9"/>
    <p:sldId id="31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10"/>
    <p:restoredTop sz="86398"/>
  </p:normalViewPr>
  <p:slideViewPr>
    <p:cSldViewPr snapToObjects="1">
      <p:cViewPr varScale="1">
        <p:scale>
          <a:sx n="85" d="100"/>
          <a:sy n="85" d="100"/>
        </p:scale>
        <p:origin x="208" y="13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BA85D9-F837-C748-9445-22DAAEA210BF}" type="datetimeFigureOut">
              <a:rPr lang="en-US" smtClean="0"/>
              <a:t>5/6/22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8B546-A863-FA4C-AA2A-C6241585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61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6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43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624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03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44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32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68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8B546-A863-FA4C-AA2A-C6241585C7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034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4A5F7-C93C-754C-8921-5C1DE4B19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BF767D-35C4-6F43-BA7A-150F0B12D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45FD-2900-AC45-88FD-2781C41E4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6ADE4-448D-DD46-907A-56E17333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FAF39-885B-FC4E-9F37-5A2FCB6DA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020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4F2A6-723E-A74C-97F0-4BF5E9330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29EE05-9C75-4844-AE8B-92868C228E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BE8D6-57D7-E54C-B687-01E1081A3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30596-365D-6641-9CE7-FC594FB1C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267C0-0F9F-0E4C-BFAE-467163B2D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72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EE7E82-98B1-6341-88E1-9B205A25EA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DA193F-43DF-0D44-A93A-0BAAB20457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A272E-F9B8-0F41-9F8C-86031DB33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3F837-9CAB-9441-9DE0-33A330D7F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9A880-AC6B-F84F-A41A-4EB9D121F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37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CEE54-D43F-8A43-9BF8-EF7E8C20C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D2887-5A23-C348-967F-43F6441FF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71EC9-C928-CD4F-A099-662AA9B45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0F77D-BA74-0845-978F-877E1F7D1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74D00-1216-1D42-80CC-9BE94DCA0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390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31CE2-464C-CC40-BA9F-0168F2B5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A45EC1-5024-B348-AD40-0BEA72F7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B8835-84AA-F347-A8E8-02A63B1C4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7D5AD-F43C-4140-BE47-1158EAEC2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C3291-1E1C-F94D-8B50-F0C86D593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7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B754C-39C1-3843-B338-122DC3F7A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B7C2B-EE8D-E049-B339-2B18F8D69B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635B9-523B-634C-94EB-80587F4B6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7969B4-CC46-D44E-8227-BBBEA69C0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ECF8D-A0A4-0342-B4F5-5024C20CD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8ED58-987E-3143-9A54-2643F7DAE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40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81B09-AC70-844B-A3A6-D6B348BE2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5A597-0A45-3A43-AB34-BC62C3E7F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6CD540-3214-F143-BBB8-6F2DA5D10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FEB8F8-ACAC-4246-80C5-7698136969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C2E8B0-EC2D-884F-AB4C-3547627DA8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6E8585-39A7-F24C-B5CE-4319CC1A8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DBF57F-9BCF-AD45-918F-3A32FE946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51D835-754B-C049-A701-DCF7B0BED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7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4A16E-26DF-D649-8CE2-9C21DB99A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D6D5C3-4FB4-C04A-89DB-692F64612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9E5532-B487-214B-830C-28A3A867D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646B7E-A4C6-3F4D-B7EC-41DD1C581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20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0F6797-84F9-3B48-97E6-448292F16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D79C7-B846-CC46-A251-B5299E468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CEBC0-7DD4-AB42-BD3D-5FFD9247E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02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3364D-DE55-CC44-A462-3220E9264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5E3AC-623E-2942-9A27-6A0DEFD77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D0CC71-44DE-BA42-8529-073B598A0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79F55C-9F6E-3D45-9008-574E48772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45B78-014F-B54D-B0A8-891C7800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9B72DC-3E2D-4A47-929E-25FD130CA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25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511EC-0C95-8849-8AFF-30402CB7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CAFE55-3DFC-E04E-A3F8-96B2FF0DEF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D99D3-CE0B-E84E-850B-2B07EF8B5E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63703-5AD5-824F-9890-A5B89357F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B81C7B-51F3-EC4D-8BDB-0D9723E34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4AE35-654D-B549-B83A-6A58F25FA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20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B3B110-F8C7-4E49-982C-18E77D065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FD369D-DC20-E740-B89C-CC97AB7C9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4D403-8A8F-2E4E-AF19-2892D06807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C62CF-DEF6-AF4C-89A4-226AA3DFF87F}" type="datetimeFigureOut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2F5E8-7333-3141-AA94-834637A03D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EC8F0-418F-FB4A-9555-C581B7391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0E70E-F250-0A4F-8873-E24DAD847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78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1A597A-F8AA-7948-9000-1734C59B9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972799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BDBE2146-BF98-6949-867B-F37375198856}"/>
              </a:ext>
            </a:extLst>
          </p:cNvPr>
          <p:cNvSpPr/>
          <p:nvPr/>
        </p:nvSpPr>
        <p:spPr>
          <a:xfrm>
            <a:off x="712111" y="1295400"/>
            <a:ext cx="2412089" cy="1828800"/>
          </a:xfrm>
          <a:prstGeom prst="wedgeRoundRectCallout">
            <a:avLst>
              <a:gd name="adj1" fmla="val 22357"/>
              <a:gd name="adj2" fmla="val -49494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sync files with an upstream branch from </a:t>
            </a:r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GitHub Desktop</a:t>
            </a:r>
          </a:p>
        </p:txBody>
      </p:sp>
    </p:spTree>
    <p:extLst>
      <p:ext uri="{BB962C8B-B14F-4D97-AF65-F5344CB8AC3E}">
        <p14:creationId xmlns:p14="http://schemas.microsoft.com/office/powerpoint/2010/main" val="668143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38BCC99-8481-A248-8F26-B66368599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972799" cy="6858000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F6CA2817-63E2-884F-B20A-1D6BAD3BC869}"/>
              </a:ext>
            </a:extLst>
          </p:cNvPr>
          <p:cNvSpPr/>
          <p:nvPr/>
        </p:nvSpPr>
        <p:spPr>
          <a:xfrm>
            <a:off x="1143000" y="1447800"/>
            <a:ext cx="1972733" cy="1207549"/>
          </a:xfrm>
          <a:prstGeom prst="wedgeRoundRectCallout">
            <a:avLst>
              <a:gd name="adj1" fmla="val 142838"/>
              <a:gd name="adj2" fmla="val -144323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Click </a:t>
            </a: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Fetch Origin </a:t>
            </a: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to sync files</a:t>
            </a:r>
          </a:p>
        </p:txBody>
      </p:sp>
    </p:spTree>
    <p:extLst>
      <p:ext uri="{BB962C8B-B14F-4D97-AF65-F5344CB8AC3E}">
        <p14:creationId xmlns:p14="http://schemas.microsoft.com/office/powerpoint/2010/main" val="1494680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11A9DC-BCF3-8243-BA71-2D74C4378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972799" cy="6858000"/>
          </a:xfrm>
          <a:prstGeom prst="rect">
            <a:avLst/>
          </a:prstGeom>
        </p:spPr>
      </p:pic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86DBDE74-9B34-E345-9397-43DADB93169E}"/>
              </a:ext>
            </a:extLst>
          </p:cNvPr>
          <p:cNvSpPr/>
          <p:nvPr/>
        </p:nvSpPr>
        <p:spPr>
          <a:xfrm>
            <a:off x="1143000" y="1878106"/>
            <a:ext cx="1981200" cy="1524000"/>
          </a:xfrm>
          <a:prstGeom prst="wedgeRoundRectCallout">
            <a:avLst>
              <a:gd name="adj1" fmla="val 130881"/>
              <a:gd name="adj2" fmla="val -98547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This indicates there are no new files</a:t>
            </a:r>
          </a:p>
        </p:txBody>
      </p:sp>
    </p:spTree>
    <p:extLst>
      <p:ext uri="{BB962C8B-B14F-4D97-AF65-F5344CB8AC3E}">
        <p14:creationId xmlns:p14="http://schemas.microsoft.com/office/powerpoint/2010/main" val="2202346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1A597A-F8AA-7948-9000-1734C59B9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" y="0"/>
            <a:ext cx="10972799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BDBE2146-BF98-6949-867B-F37375198856}"/>
              </a:ext>
            </a:extLst>
          </p:cNvPr>
          <p:cNvSpPr/>
          <p:nvPr/>
        </p:nvSpPr>
        <p:spPr>
          <a:xfrm>
            <a:off x="762000" y="1600200"/>
            <a:ext cx="2412089" cy="1066800"/>
          </a:xfrm>
          <a:prstGeom prst="wedgeRoundRectCallout">
            <a:avLst>
              <a:gd name="adj1" fmla="val 56481"/>
              <a:gd name="adj2" fmla="val -174181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Click here to synch upstream files</a:t>
            </a:r>
          </a:p>
        </p:txBody>
      </p:sp>
    </p:spTree>
    <p:extLst>
      <p:ext uri="{BB962C8B-B14F-4D97-AF65-F5344CB8AC3E}">
        <p14:creationId xmlns:p14="http://schemas.microsoft.com/office/powerpoint/2010/main" val="1659704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F8345F-616A-3547-98CA-9170F512C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D5533A0-5228-ED4E-85E0-528FDB97B0D4}"/>
              </a:ext>
            </a:extLst>
          </p:cNvPr>
          <p:cNvSpPr/>
          <p:nvPr/>
        </p:nvSpPr>
        <p:spPr>
          <a:xfrm>
            <a:off x="914400" y="1143000"/>
            <a:ext cx="2438400" cy="1219200"/>
          </a:xfrm>
          <a:prstGeom prst="wedgeRoundRectCallout">
            <a:avLst>
              <a:gd name="adj1" fmla="val 92627"/>
              <a:gd name="adj2" fmla="val -119339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Confirm that the Current Branch is correct</a:t>
            </a:r>
          </a:p>
        </p:txBody>
      </p:sp>
    </p:spTree>
    <p:extLst>
      <p:ext uri="{BB962C8B-B14F-4D97-AF65-F5344CB8AC3E}">
        <p14:creationId xmlns:p14="http://schemas.microsoft.com/office/powerpoint/2010/main" val="1404626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24D7AB-46FA-CF43-B340-1001FD6A2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82"/>
            <a:ext cx="10972800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D5533A0-5228-ED4E-85E0-528FDB97B0D4}"/>
              </a:ext>
            </a:extLst>
          </p:cNvPr>
          <p:cNvSpPr/>
          <p:nvPr/>
        </p:nvSpPr>
        <p:spPr>
          <a:xfrm>
            <a:off x="7620000" y="4648200"/>
            <a:ext cx="2438400" cy="1187264"/>
          </a:xfrm>
          <a:prstGeom prst="wedgeRoundRectCallout">
            <a:avLst>
              <a:gd name="adj1" fmla="val -83844"/>
              <a:gd name="adj2" fmla="val 121004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Select </a:t>
            </a: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Choose a branch to merge into</a:t>
            </a:r>
          </a:p>
        </p:txBody>
      </p:sp>
    </p:spTree>
    <p:extLst>
      <p:ext uri="{BB962C8B-B14F-4D97-AF65-F5344CB8AC3E}">
        <p14:creationId xmlns:p14="http://schemas.microsoft.com/office/powerpoint/2010/main" val="2167987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835DA3-B212-EF44-99B6-7F01E06D7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D5533A0-5228-ED4E-85E0-528FDB97B0D4}"/>
              </a:ext>
            </a:extLst>
          </p:cNvPr>
          <p:cNvSpPr/>
          <p:nvPr/>
        </p:nvSpPr>
        <p:spPr>
          <a:xfrm>
            <a:off x="1600200" y="2209800"/>
            <a:ext cx="1905000" cy="761999"/>
          </a:xfrm>
          <a:prstGeom prst="wedgeRoundRectCallout">
            <a:avLst>
              <a:gd name="adj1" fmla="val 87964"/>
              <a:gd name="adj2" fmla="val 37229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Select this branch</a:t>
            </a:r>
          </a:p>
        </p:txBody>
      </p:sp>
    </p:spTree>
    <p:extLst>
      <p:ext uri="{BB962C8B-B14F-4D97-AF65-F5344CB8AC3E}">
        <p14:creationId xmlns:p14="http://schemas.microsoft.com/office/powerpoint/2010/main" val="2643441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82355A-FA26-9C46-A21F-8B3852E6D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02BCD66D-07EE-E243-9A99-0D1CFC615D8B}"/>
              </a:ext>
            </a:extLst>
          </p:cNvPr>
          <p:cNvSpPr/>
          <p:nvPr/>
        </p:nvSpPr>
        <p:spPr>
          <a:xfrm>
            <a:off x="76200" y="1828800"/>
            <a:ext cx="2423942" cy="2057400"/>
          </a:xfrm>
          <a:prstGeom prst="wedgeRoundRectCallout">
            <a:avLst>
              <a:gd name="adj1" fmla="val 113819"/>
              <a:gd name="adj2" fmla="val 89196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This indicates there are 13 new commits</a:t>
            </a:r>
          </a:p>
          <a:p>
            <a:pPr algn="ctr"/>
            <a:endParaRPr lang="en-US" sz="1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</a:endParaRP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Create a merge commit</a:t>
            </a:r>
          </a:p>
        </p:txBody>
      </p:sp>
    </p:spTree>
    <p:extLst>
      <p:ext uri="{BB962C8B-B14F-4D97-AF65-F5344CB8AC3E}">
        <p14:creationId xmlns:p14="http://schemas.microsoft.com/office/powerpoint/2010/main" val="2528045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4171F8-8ED6-AC4E-A6EE-7889043A9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D5533A0-5228-ED4E-85E0-528FDB97B0D4}"/>
              </a:ext>
            </a:extLst>
          </p:cNvPr>
          <p:cNvSpPr/>
          <p:nvPr/>
        </p:nvSpPr>
        <p:spPr>
          <a:xfrm>
            <a:off x="1600200" y="2209800"/>
            <a:ext cx="1905000" cy="761999"/>
          </a:xfrm>
          <a:prstGeom prst="wedgeRoundRectCallout">
            <a:avLst>
              <a:gd name="adj1" fmla="val 134164"/>
              <a:gd name="adj2" fmla="val -108271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Select </a:t>
            </a:r>
          </a:p>
          <a:p>
            <a:pPr algn="ctr"/>
            <a:r>
              <a:rPr lang="en-US" sz="2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Push origin</a:t>
            </a:r>
          </a:p>
        </p:txBody>
      </p:sp>
    </p:spTree>
    <p:extLst>
      <p:ext uri="{BB962C8B-B14F-4D97-AF65-F5344CB8AC3E}">
        <p14:creationId xmlns:p14="http://schemas.microsoft.com/office/powerpoint/2010/main" val="2238199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1140</TotalTime>
  <Words>69</Words>
  <Application>Microsoft Macintosh PowerPoint</Application>
  <PresentationFormat>Widescreen</PresentationFormat>
  <Paragraphs>23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79</cp:revision>
  <cp:lastPrinted>2022-02-23T17:34:22Z</cp:lastPrinted>
  <dcterms:created xsi:type="dcterms:W3CDTF">2022-02-23T16:14:12Z</dcterms:created>
  <dcterms:modified xsi:type="dcterms:W3CDTF">2022-05-06T16:45:26Z</dcterms:modified>
</cp:coreProperties>
</file>

<file path=docProps/thumbnail.jpeg>
</file>